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4E16D-C689-4F13-B0BB-77C5D76C8B56}" v="67" dt="2023-03-03T14:25:19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on Johnson" userId="1830f6368c128237" providerId="LiveId" clId="{7E74E16D-C689-4F13-B0BB-77C5D76C8B56}"/>
    <pc:docChg chg="custSel modSld">
      <pc:chgData name="Britton Johnson" userId="1830f6368c128237" providerId="LiveId" clId="{7E74E16D-C689-4F13-B0BB-77C5D76C8B56}" dt="2023-03-03T14:25:19.812" v="78" actId="207"/>
      <pc:docMkLst>
        <pc:docMk/>
      </pc:docMkLst>
      <pc:sldChg chg="addSp delSp modSp mod">
        <pc:chgData name="Britton Johnson" userId="1830f6368c128237" providerId="LiveId" clId="{7E74E16D-C689-4F13-B0BB-77C5D76C8B56}" dt="2023-03-03T14:25:19.812" v="78" actId="207"/>
        <pc:sldMkLst>
          <pc:docMk/>
          <pc:sldMk cId="1242996007" sldId="259"/>
        </pc:sldMkLst>
        <pc:spChg chg="mod">
          <ac:chgData name="Britton Johnson" userId="1830f6368c128237" providerId="LiveId" clId="{7E74E16D-C689-4F13-B0BB-77C5D76C8B56}" dt="2023-03-03T14:25:19.812" v="78" actId="207"/>
          <ac:spMkLst>
            <pc:docMk/>
            <pc:sldMk cId="1242996007" sldId="259"/>
            <ac:spMk id="2" creationId="{C2774A2A-D189-44A0-92EE-11DECE60ADFD}"/>
          </ac:spMkLst>
        </pc:spChg>
        <pc:spChg chg="del">
          <ac:chgData name="Britton Johnson" userId="1830f6368c128237" providerId="LiveId" clId="{7E74E16D-C689-4F13-B0BB-77C5D76C8B56}" dt="2023-03-03T14:17:55.796" v="58" actId="21"/>
          <ac:spMkLst>
            <pc:docMk/>
            <pc:sldMk cId="1242996007" sldId="259"/>
            <ac:spMk id="3" creationId="{C38447D0-326D-DD59-50B6-C2AE4A68CB40}"/>
          </ac:spMkLst>
        </pc:spChg>
        <pc:spChg chg="mod">
          <ac:chgData name="Britton Johnson" userId="1830f6368c128237" providerId="LiveId" clId="{7E74E16D-C689-4F13-B0BB-77C5D76C8B56}" dt="2023-03-03T14:22:14.170" v="77" actId="20577"/>
          <ac:spMkLst>
            <pc:docMk/>
            <pc:sldMk cId="1242996007" sldId="259"/>
            <ac:spMk id="15" creationId="{9FA7FEAD-3B2F-481C-9989-72842945A419}"/>
          </ac:spMkLst>
        </pc:spChg>
        <pc:spChg chg="mod">
          <ac:chgData name="Britton Johnson" userId="1830f6368c128237" providerId="LiveId" clId="{7E74E16D-C689-4F13-B0BB-77C5D76C8B56}" dt="2023-03-03T14:21:38.790" v="74" actId="113"/>
          <ac:spMkLst>
            <pc:docMk/>
            <pc:sldMk cId="1242996007" sldId="259"/>
            <ac:spMk id="18" creationId="{55E25E06-12C4-4CFB-9DD3-36E91494D5AB}"/>
          </ac:spMkLst>
        </pc:spChg>
        <pc:spChg chg="mod">
          <ac:chgData name="Britton Johnson" userId="1830f6368c128237" providerId="LiveId" clId="{7E74E16D-C689-4F13-B0BB-77C5D76C8B56}" dt="2023-03-03T14:19:33.097" v="71" actId="255"/>
          <ac:spMkLst>
            <pc:docMk/>
            <pc:sldMk cId="1242996007" sldId="259"/>
            <ac:spMk id="32" creationId="{C61CA984-636B-460C-A3D5-749AA346BE04}"/>
          </ac:spMkLst>
        </pc:spChg>
        <pc:spChg chg="mod">
          <ac:chgData name="Britton Johnson" userId="1830f6368c128237" providerId="LiveId" clId="{7E74E16D-C689-4F13-B0BB-77C5D76C8B56}" dt="2023-03-03T14:17:39.413" v="57" actId="20577"/>
          <ac:spMkLst>
            <pc:docMk/>
            <pc:sldMk cId="1242996007" sldId="259"/>
            <ac:spMk id="36" creationId="{D86BC3E5-2221-414B-AD70-15CC98C7BC5D}"/>
          </ac:spMkLst>
        </pc:spChg>
        <pc:picChg chg="add mod">
          <ac:chgData name="Britton Johnson" userId="1830f6368c128237" providerId="LiveId" clId="{7E74E16D-C689-4F13-B0BB-77C5D76C8B56}" dt="2023-03-03T14:18:31.790" v="65" actId="14100"/>
          <ac:picMkLst>
            <pc:docMk/>
            <pc:sldMk cId="1242996007" sldId="259"/>
            <ac:picMk id="6" creationId="{A68DA3DF-0B6F-EA79-D319-98BEA38B38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5D9-192B-24E6-556F-07ABE09E7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177BC-5639-33E4-E022-5A6571A9E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7C886-E48A-BE39-3614-F7D948C1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4399-2CF3-73CA-0E62-F265B5B9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C0768-76E8-E944-E7D0-24C8089F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8676-CE85-82CE-6609-11B2E336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6A3E1-6A2E-F05B-8681-092EA36B4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2D18F-8035-29B3-ED5A-E17F3CEF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0731E-4DAD-3373-12D0-70739C7E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21C00-24D8-0964-4775-1E24BC94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6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D1E36-AAF8-4464-AA42-D263CCB58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3788F-5BFB-7AD0-FC2D-F65329C79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93622-A55C-DBB1-4762-03BC130C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37758-90BE-BEE7-4EEE-8D1945B8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51FC8-6BB7-F8A0-5076-EEC60CE0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9FDF-4C0A-1B84-B2EB-E7452902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8C98-344A-43C7-C052-F683DC64C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8F9D-16BC-4D16-6A82-C338E84F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25AE-52F5-1572-0F06-416D572E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69A8-948A-646C-7B93-1F1007E7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2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A82F-B0A1-FCBE-9733-8F203DB3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14AAF-55CA-C20A-31BB-84C7AA93D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859FC-F3B3-A510-D5B9-F1A2C35B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4F53-24C8-6CA4-2C02-56618FD1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B5730-851D-97B2-7A74-1DD3CA14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3704-FF95-D8AD-99CE-EF5ACAF4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B786-EB4D-92AC-EEFE-C3E40F795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4EB44-B8DA-FEAA-BC4E-4BEDB5059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AC415-BC4E-C16B-E56F-9E9F743D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B647E-3BAF-7D6F-02E6-86F47163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3A878-4EA4-83F2-4EC7-23F14DF6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854A-260C-3416-9C32-B64760680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32934-47F5-A9D3-4D92-C09E8DA21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B240D-DDB7-E70F-98BE-BD0415B4F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D57D3-F0EB-FD0C-D186-1B182B364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30519-8FE6-4E74-D1E8-6915B74C6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79FD4-381D-2176-27C2-777AECA0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66559-FC47-B10E-ED46-B311703A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7988A-3BE0-A2F9-5F28-73E8F7C9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F6DD-ED04-B384-E778-C965AD67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35636-8A97-267E-3FEA-9957282E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975C2-2261-FFEC-6860-DF0952B3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48F78-3E27-F9D0-A905-3C31FA04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9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50C1D-F5CC-6C1D-EB82-1C601A50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654F74-AADA-39CC-2CC2-A18837F5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EC4AC-5B36-8F13-5784-E279AF76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28B6-2312-624D-BCB6-248E4910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63A4-4EB3-75EB-7B1E-86F1ABD6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AAEC3-04B4-07E1-83B2-4A0BEFFBF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D0D8F-6F0E-4FD9-62EA-330E7AFB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6D4-F8BA-FCD4-A0DB-C3367D54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C567-C5E6-432D-20D0-9931D3F9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E823-C471-00E4-35CB-504DD5A8B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1B9E2E-44B4-1BEA-BE82-D3B2F7657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DB15A-D1DC-4442-55FE-C20874F6B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45CCD-3D2A-3210-EB66-97276E24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E5313-CC2B-8F66-A32F-A8DCDEA1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D2A1D-A25E-2801-FD3F-16DD7810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8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139E80-1F8C-B281-8924-BEF370BE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6B2B-77A5-B304-4176-A52BAD1B0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48A32-903A-4B7E-933B-550E90029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8396-6F61-4756-992D-290014B5703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DFB44-BD0E-FAF8-D333-D8944147A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4D3C3-164A-5979-1548-E8308BAAC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BD8C-304D-4184-9EC1-42083CA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B20EFA-BA41-4DB4-89F2-2087727ED4F6}"/>
              </a:ext>
            </a:extLst>
          </p:cNvPr>
          <p:cNvCxnSpPr>
            <a:cxnSpLocks/>
          </p:cNvCxnSpPr>
          <p:nvPr/>
        </p:nvCxnSpPr>
        <p:spPr>
          <a:xfrm>
            <a:off x="2499920" y="270589"/>
            <a:ext cx="1" cy="532486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2D06D2-DB8F-4447-AA68-C17AB5D91C69}"/>
              </a:ext>
            </a:extLst>
          </p:cNvPr>
          <p:cNvCxnSpPr>
            <a:cxnSpLocks/>
          </p:cNvCxnSpPr>
          <p:nvPr/>
        </p:nvCxnSpPr>
        <p:spPr>
          <a:xfrm>
            <a:off x="2508309" y="5595458"/>
            <a:ext cx="917361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98A822B-711E-4889-9B03-113C736C3EE2}"/>
              </a:ext>
            </a:extLst>
          </p:cNvPr>
          <p:cNvSpPr/>
          <p:nvPr/>
        </p:nvSpPr>
        <p:spPr>
          <a:xfrm>
            <a:off x="4077051" y="3144421"/>
            <a:ext cx="1098957" cy="2451031"/>
          </a:xfrm>
          <a:prstGeom prst="rect">
            <a:avLst/>
          </a:prstGeom>
          <a:pattFill prst="pct2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F453EF-337B-4129-9D5F-E4BA5D2C9558}"/>
              </a:ext>
            </a:extLst>
          </p:cNvPr>
          <p:cNvSpPr txBox="1"/>
          <p:nvPr/>
        </p:nvSpPr>
        <p:spPr>
          <a:xfrm rot="16200000">
            <a:off x="4010236" y="4081437"/>
            <a:ext cx="123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PAYCHECK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C621BD-71D8-4755-B92A-44E959C199B1}"/>
              </a:ext>
            </a:extLst>
          </p:cNvPr>
          <p:cNvSpPr txBox="1"/>
          <p:nvPr/>
        </p:nvSpPr>
        <p:spPr>
          <a:xfrm>
            <a:off x="5430417" y="3331013"/>
            <a:ext cx="961053" cy="369332"/>
          </a:xfrm>
          <a:prstGeom prst="rect">
            <a:avLst/>
          </a:prstGeom>
          <a:pattFill prst="pct20">
            <a:fgClr>
              <a:srgbClr val="FF505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9BFBA7-A4B6-483D-847F-E20BA71B2F84}"/>
              </a:ext>
            </a:extLst>
          </p:cNvPr>
          <p:cNvSpPr txBox="1"/>
          <p:nvPr/>
        </p:nvSpPr>
        <p:spPr>
          <a:xfrm rot="16200000">
            <a:off x="5548243" y="4185269"/>
            <a:ext cx="72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BILLS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8B7DAD52-82E4-46F0-81D9-82F5E5FAB491}"/>
              </a:ext>
            </a:extLst>
          </p:cNvPr>
          <p:cNvSpPr/>
          <p:nvPr/>
        </p:nvSpPr>
        <p:spPr>
          <a:xfrm>
            <a:off x="6550090" y="3331012"/>
            <a:ext cx="615820" cy="226441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7FEAD-3B2F-481C-9989-72842945A419}"/>
              </a:ext>
            </a:extLst>
          </p:cNvPr>
          <p:cNvSpPr txBox="1"/>
          <p:nvPr/>
        </p:nvSpPr>
        <p:spPr>
          <a:xfrm>
            <a:off x="7380015" y="3489649"/>
            <a:ext cx="1651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Rent/Mortgage</a:t>
            </a:r>
          </a:p>
          <a:p>
            <a:r>
              <a:rPr lang="en-US" i="1" dirty="0"/>
              <a:t>Utilities,</a:t>
            </a:r>
          </a:p>
          <a:p>
            <a:r>
              <a:rPr lang="en-US" i="1" dirty="0"/>
              <a:t>Groceries,</a:t>
            </a:r>
          </a:p>
          <a:p>
            <a:r>
              <a:rPr lang="en-US" i="1" dirty="0"/>
              <a:t>Clothes,</a:t>
            </a:r>
          </a:p>
          <a:p>
            <a:r>
              <a:rPr lang="en-US" i="1" dirty="0"/>
              <a:t>Car Payment</a:t>
            </a:r>
          </a:p>
          <a:p>
            <a:r>
              <a:rPr lang="en-US" i="1" dirty="0"/>
              <a:t>Childcare</a:t>
            </a:r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088C37-6493-4A44-9FC1-7561F3656663}"/>
              </a:ext>
            </a:extLst>
          </p:cNvPr>
          <p:cNvSpPr/>
          <p:nvPr/>
        </p:nvSpPr>
        <p:spPr>
          <a:xfrm>
            <a:off x="5430416" y="1689021"/>
            <a:ext cx="961053" cy="1641992"/>
          </a:xfrm>
          <a:prstGeom prst="rect">
            <a:avLst/>
          </a:prstGeom>
          <a:pattFill prst="horzBrick">
            <a:fgClr>
              <a:srgbClr val="FF505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E25E06-12C4-4CFB-9DD3-36E91494D5AB}"/>
              </a:ext>
            </a:extLst>
          </p:cNvPr>
          <p:cNvSpPr txBox="1"/>
          <p:nvPr/>
        </p:nvSpPr>
        <p:spPr>
          <a:xfrm rot="16200000">
            <a:off x="5174197" y="2176744"/>
            <a:ext cx="135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ACCIDENT or ILLNESS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BE60E3D-1B06-4AAC-9194-7BC1CFCFBF40}"/>
              </a:ext>
            </a:extLst>
          </p:cNvPr>
          <p:cNvCxnSpPr>
            <a:cxnSpLocks/>
          </p:cNvCxnSpPr>
          <p:nvPr/>
        </p:nvCxnSpPr>
        <p:spPr>
          <a:xfrm flipV="1">
            <a:off x="6241832" y="1838131"/>
            <a:ext cx="0" cy="1353881"/>
          </a:xfrm>
          <a:prstGeom prst="straightConnector1">
            <a:avLst/>
          </a:prstGeom>
          <a:ln w="825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29BF8925-CB8B-443C-AC82-CA197A5A4506}"/>
              </a:ext>
            </a:extLst>
          </p:cNvPr>
          <p:cNvSpPr/>
          <p:nvPr/>
        </p:nvSpPr>
        <p:spPr>
          <a:xfrm>
            <a:off x="6601643" y="1688983"/>
            <a:ext cx="615820" cy="164199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416F6D-2D45-46AD-A596-C9206D3E63F0}"/>
              </a:ext>
            </a:extLst>
          </p:cNvPr>
          <p:cNvSpPr txBox="1"/>
          <p:nvPr/>
        </p:nvSpPr>
        <p:spPr>
          <a:xfrm>
            <a:off x="7352523" y="1644750"/>
            <a:ext cx="16515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Doctors, Hospitals, </a:t>
            </a:r>
          </a:p>
          <a:p>
            <a:r>
              <a:rPr lang="en-US" i="1" dirty="0"/>
              <a:t>Co-Pays, Deductibles, Co-Insurance</a:t>
            </a:r>
          </a:p>
          <a:p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A2BD30A-9303-48B9-ACB8-E808738BB8C1}"/>
              </a:ext>
            </a:extLst>
          </p:cNvPr>
          <p:cNvSpPr/>
          <p:nvPr/>
        </p:nvSpPr>
        <p:spPr>
          <a:xfrm>
            <a:off x="3060456" y="1736547"/>
            <a:ext cx="2248675" cy="117626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1CA984-636B-460C-A3D5-749AA346BE04}"/>
              </a:ext>
            </a:extLst>
          </p:cNvPr>
          <p:cNvSpPr txBox="1"/>
          <p:nvPr/>
        </p:nvSpPr>
        <p:spPr>
          <a:xfrm>
            <a:off x="3311337" y="1876989"/>
            <a:ext cx="1742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How do you pay for these unexpected bills?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3BF23D0-5717-4759-B0B8-6A4D40BED200}"/>
              </a:ext>
            </a:extLst>
          </p:cNvPr>
          <p:cNvCxnSpPr/>
          <p:nvPr/>
        </p:nvCxnSpPr>
        <p:spPr>
          <a:xfrm>
            <a:off x="2845837" y="3144420"/>
            <a:ext cx="25845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6BC3E5-2221-414B-AD70-15CC98C7BC5D}"/>
              </a:ext>
            </a:extLst>
          </p:cNvPr>
          <p:cNvSpPr txBox="1"/>
          <p:nvPr/>
        </p:nvSpPr>
        <p:spPr>
          <a:xfrm>
            <a:off x="9346164" y="-424028"/>
            <a:ext cx="22339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58% of Americans have less than $1,000 to spend on out-of pocket expenses.</a:t>
            </a:r>
            <a:r>
              <a:rPr lang="en-US" i="1" baseline="30000" dirty="0"/>
              <a:t> </a:t>
            </a:r>
          </a:p>
          <a:p>
            <a:endParaRPr lang="en-US" i="1" baseline="30000" dirty="0"/>
          </a:p>
          <a:p>
            <a:r>
              <a:rPr lang="en-US" i="1" dirty="0"/>
              <a:t>When unexpected healthcare costs like these come your way, there’s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Assurity</a:t>
            </a:r>
          </a:p>
          <a:p>
            <a:endParaRPr lang="en-US" i="1" dirty="0"/>
          </a:p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Maybe it is time you looked at financial protection.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4007020-7044-4D15-BE82-24066BD9ED3C}"/>
              </a:ext>
            </a:extLst>
          </p:cNvPr>
          <p:cNvCxnSpPr/>
          <p:nvPr/>
        </p:nvCxnSpPr>
        <p:spPr>
          <a:xfrm>
            <a:off x="6307495" y="1017037"/>
            <a:ext cx="2967135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C3D295A-08EE-4CF9-83BE-9C0C90B1939B}"/>
              </a:ext>
            </a:extLst>
          </p:cNvPr>
          <p:cNvSpPr/>
          <p:nvPr/>
        </p:nvSpPr>
        <p:spPr>
          <a:xfrm>
            <a:off x="9274629" y="167959"/>
            <a:ext cx="2345005" cy="5427463"/>
          </a:xfrm>
          <a:prstGeom prst="rect">
            <a:avLst/>
          </a:prstGeom>
          <a:noFill/>
          <a:ln w="34925" cmpd="thinThick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295331"/>
                      <a:gd name="connsiteY0" fmla="*/ 0 h 5253116"/>
                      <a:gd name="connsiteX1" fmla="*/ 550879 w 2295331"/>
                      <a:gd name="connsiteY1" fmla="*/ 0 h 5253116"/>
                      <a:gd name="connsiteX2" fmla="*/ 1055852 w 2295331"/>
                      <a:gd name="connsiteY2" fmla="*/ 0 h 5253116"/>
                      <a:gd name="connsiteX3" fmla="*/ 1675592 w 2295331"/>
                      <a:gd name="connsiteY3" fmla="*/ 0 h 5253116"/>
                      <a:gd name="connsiteX4" fmla="*/ 2295331 w 2295331"/>
                      <a:gd name="connsiteY4" fmla="*/ 0 h 5253116"/>
                      <a:gd name="connsiteX5" fmla="*/ 2295331 w 2295331"/>
                      <a:gd name="connsiteY5" fmla="*/ 531148 h 5253116"/>
                      <a:gd name="connsiteX6" fmla="*/ 2295331 w 2295331"/>
                      <a:gd name="connsiteY6" fmla="*/ 1009766 h 5253116"/>
                      <a:gd name="connsiteX7" fmla="*/ 2295331 w 2295331"/>
                      <a:gd name="connsiteY7" fmla="*/ 1593445 h 5253116"/>
                      <a:gd name="connsiteX8" fmla="*/ 2295331 w 2295331"/>
                      <a:gd name="connsiteY8" fmla="*/ 2177125 h 5253116"/>
                      <a:gd name="connsiteX9" fmla="*/ 2295331 w 2295331"/>
                      <a:gd name="connsiteY9" fmla="*/ 2655742 h 5253116"/>
                      <a:gd name="connsiteX10" fmla="*/ 2295331 w 2295331"/>
                      <a:gd name="connsiteY10" fmla="*/ 3134359 h 5253116"/>
                      <a:gd name="connsiteX11" fmla="*/ 2295331 w 2295331"/>
                      <a:gd name="connsiteY11" fmla="*/ 3718039 h 5253116"/>
                      <a:gd name="connsiteX12" fmla="*/ 2295331 w 2295331"/>
                      <a:gd name="connsiteY12" fmla="*/ 4354249 h 5253116"/>
                      <a:gd name="connsiteX13" fmla="*/ 2295331 w 2295331"/>
                      <a:gd name="connsiteY13" fmla="*/ 5253116 h 5253116"/>
                      <a:gd name="connsiteX14" fmla="*/ 1721498 w 2295331"/>
                      <a:gd name="connsiteY14" fmla="*/ 5253116 h 5253116"/>
                      <a:gd name="connsiteX15" fmla="*/ 1193572 w 2295331"/>
                      <a:gd name="connsiteY15" fmla="*/ 5253116 h 5253116"/>
                      <a:gd name="connsiteX16" fmla="*/ 619739 w 2295331"/>
                      <a:gd name="connsiteY16" fmla="*/ 5253116 h 5253116"/>
                      <a:gd name="connsiteX17" fmla="*/ 0 w 2295331"/>
                      <a:gd name="connsiteY17" fmla="*/ 5253116 h 5253116"/>
                      <a:gd name="connsiteX18" fmla="*/ 0 w 2295331"/>
                      <a:gd name="connsiteY18" fmla="*/ 4669436 h 5253116"/>
                      <a:gd name="connsiteX19" fmla="*/ 0 w 2295331"/>
                      <a:gd name="connsiteY19" fmla="*/ 4190819 h 5253116"/>
                      <a:gd name="connsiteX20" fmla="*/ 0 w 2295331"/>
                      <a:gd name="connsiteY20" fmla="*/ 3712202 h 5253116"/>
                      <a:gd name="connsiteX21" fmla="*/ 0 w 2295331"/>
                      <a:gd name="connsiteY21" fmla="*/ 3181054 h 5253116"/>
                      <a:gd name="connsiteX22" fmla="*/ 0 w 2295331"/>
                      <a:gd name="connsiteY22" fmla="*/ 2492312 h 5253116"/>
                      <a:gd name="connsiteX23" fmla="*/ 0 w 2295331"/>
                      <a:gd name="connsiteY23" fmla="*/ 1908632 h 5253116"/>
                      <a:gd name="connsiteX24" fmla="*/ 0 w 2295331"/>
                      <a:gd name="connsiteY24" fmla="*/ 1377484 h 5253116"/>
                      <a:gd name="connsiteX25" fmla="*/ 0 w 2295331"/>
                      <a:gd name="connsiteY25" fmla="*/ 951398 h 5253116"/>
                      <a:gd name="connsiteX26" fmla="*/ 0 w 2295331"/>
                      <a:gd name="connsiteY26" fmla="*/ 525312 h 5253116"/>
                      <a:gd name="connsiteX27" fmla="*/ 0 w 2295331"/>
                      <a:gd name="connsiteY27" fmla="*/ 0 h 52531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295331" h="5253116" extrusionOk="0">
                        <a:moveTo>
                          <a:pt x="0" y="0"/>
                        </a:moveTo>
                        <a:cubicBezTo>
                          <a:pt x="110336" y="-42612"/>
                          <a:pt x="349509" y="46233"/>
                          <a:pt x="550879" y="0"/>
                        </a:cubicBezTo>
                        <a:cubicBezTo>
                          <a:pt x="752249" y="-46233"/>
                          <a:pt x="924917" y="26230"/>
                          <a:pt x="1055852" y="0"/>
                        </a:cubicBezTo>
                        <a:cubicBezTo>
                          <a:pt x="1186787" y="-26230"/>
                          <a:pt x="1377063" y="24701"/>
                          <a:pt x="1675592" y="0"/>
                        </a:cubicBezTo>
                        <a:cubicBezTo>
                          <a:pt x="1974121" y="-24701"/>
                          <a:pt x="2159296" y="55092"/>
                          <a:pt x="2295331" y="0"/>
                        </a:cubicBezTo>
                        <a:cubicBezTo>
                          <a:pt x="2358137" y="239081"/>
                          <a:pt x="2249448" y="270998"/>
                          <a:pt x="2295331" y="531148"/>
                        </a:cubicBezTo>
                        <a:cubicBezTo>
                          <a:pt x="2341214" y="791298"/>
                          <a:pt x="2256177" y="896258"/>
                          <a:pt x="2295331" y="1009766"/>
                        </a:cubicBezTo>
                        <a:cubicBezTo>
                          <a:pt x="2334485" y="1123274"/>
                          <a:pt x="2288333" y="1458205"/>
                          <a:pt x="2295331" y="1593445"/>
                        </a:cubicBezTo>
                        <a:cubicBezTo>
                          <a:pt x="2302329" y="1728685"/>
                          <a:pt x="2271117" y="1910300"/>
                          <a:pt x="2295331" y="2177125"/>
                        </a:cubicBezTo>
                        <a:cubicBezTo>
                          <a:pt x="2319545" y="2443950"/>
                          <a:pt x="2278273" y="2449527"/>
                          <a:pt x="2295331" y="2655742"/>
                        </a:cubicBezTo>
                        <a:cubicBezTo>
                          <a:pt x="2312389" y="2861957"/>
                          <a:pt x="2262929" y="2962592"/>
                          <a:pt x="2295331" y="3134359"/>
                        </a:cubicBezTo>
                        <a:cubicBezTo>
                          <a:pt x="2327733" y="3306126"/>
                          <a:pt x="2294853" y="3444642"/>
                          <a:pt x="2295331" y="3718039"/>
                        </a:cubicBezTo>
                        <a:cubicBezTo>
                          <a:pt x="2295809" y="3991436"/>
                          <a:pt x="2236403" y="4154242"/>
                          <a:pt x="2295331" y="4354249"/>
                        </a:cubicBezTo>
                        <a:cubicBezTo>
                          <a:pt x="2354259" y="4554256"/>
                          <a:pt x="2255130" y="4949996"/>
                          <a:pt x="2295331" y="5253116"/>
                        </a:cubicBezTo>
                        <a:cubicBezTo>
                          <a:pt x="2044720" y="5269675"/>
                          <a:pt x="2008220" y="5200998"/>
                          <a:pt x="1721498" y="5253116"/>
                        </a:cubicBezTo>
                        <a:cubicBezTo>
                          <a:pt x="1434776" y="5305234"/>
                          <a:pt x="1371761" y="5238463"/>
                          <a:pt x="1193572" y="5253116"/>
                        </a:cubicBezTo>
                        <a:cubicBezTo>
                          <a:pt x="1015383" y="5267769"/>
                          <a:pt x="766014" y="5193090"/>
                          <a:pt x="619739" y="5253116"/>
                        </a:cubicBezTo>
                        <a:cubicBezTo>
                          <a:pt x="473464" y="5313142"/>
                          <a:pt x="177271" y="5212419"/>
                          <a:pt x="0" y="5253116"/>
                        </a:cubicBezTo>
                        <a:cubicBezTo>
                          <a:pt x="-22849" y="5086718"/>
                          <a:pt x="35827" y="4924242"/>
                          <a:pt x="0" y="4669436"/>
                        </a:cubicBezTo>
                        <a:cubicBezTo>
                          <a:pt x="-35827" y="4414630"/>
                          <a:pt x="16629" y="4353199"/>
                          <a:pt x="0" y="4190819"/>
                        </a:cubicBezTo>
                        <a:cubicBezTo>
                          <a:pt x="-16629" y="4028439"/>
                          <a:pt x="9839" y="3913118"/>
                          <a:pt x="0" y="3712202"/>
                        </a:cubicBezTo>
                        <a:cubicBezTo>
                          <a:pt x="-9839" y="3511286"/>
                          <a:pt x="4111" y="3422402"/>
                          <a:pt x="0" y="3181054"/>
                        </a:cubicBezTo>
                        <a:cubicBezTo>
                          <a:pt x="-4111" y="2939706"/>
                          <a:pt x="74182" y="2638525"/>
                          <a:pt x="0" y="2492312"/>
                        </a:cubicBezTo>
                        <a:cubicBezTo>
                          <a:pt x="-74182" y="2346099"/>
                          <a:pt x="254" y="2126432"/>
                          <a:pt x="0" y="1908632"/>
                        </a:cubicBezTo>
                        <a:cubicBezTo>
                          <a:pt x="-254" y="1690832"/>
                          <a:pt x="4350" y="1603914"/>
                          <a:pt x="0" y="1377484"/>
                        </a:cubicBezTo>
                        <a:cubicBezTo>
                          <a:pt x="-4350" y="1151054"/>
                          <a:pt x="49440" y="1082464"/>
                          <a:pt x="0" y="951398"/>
                        </a:cubicBezTo>
                        <a:cubicBezTo>
                          <a:pt x="-49440" y="820332"/>
                          <a:pt x="29066" y="611708"/>
                          <a:pt x="0" y="525312"/>
                        </a:cubicBezTo>
                        <a:cubicBezTo>
                          <a:pt x="-29066" y="438916"/>
                          <a:pt x="3453" y="2318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774A2A-D189-44A0-92EE-11DECE60ADFD}"/>
              </a:ext>
            </a:extLst>
          </p:cNvPr>
          <p:cNvSpPr txBox="1"/>
          <p:nvPr/>
        </p:nvSpPr>
        <p:spPr>
          <a:xfrm rot="16200000">
            <a:off x="-1066608" y="2299848"/>
            <a:ext cx="4827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LIFE</a:t>
            </a:r>
            <a:r>
              <a:rPr lang="en-US" sz="6000" dirty="0"/>
              <a:t> HAPPENS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68DA3DF-0B6F-EA79-D319-98BEA38B3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680" y="416292"/>
            <a:ext cx="1949608" cy="95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9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/>
      <p:bldP spid="14" grpId="0" animBg="1"/>
      <p:bldP spid="15" grpId="0"/>
      <p:bldP spid="17" grpId="0" animBg="1"/>
      <p:bldP spid="18" grpId="0"/>
      <p:bldP spid="28" grpId="0" animBg="1"/>
      <p:bldP spid="29" grpId="0"/>
      <p:bldP spid="30" grpId="0" animBg="1"/>
      <p:bldP spid="32" grpId="0"/>
      <p:bldP spid="36" grpId="0"/>
      <p:bldP spid="40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swinderman</dc:creator>
  <cp:lastModifiedBy>Britton Johnson</cp:lastModifiedBy>
  <cp:revision>1</cp:revision>
  <dcterms:created xsi:type="dcterms:W3CDTF">2023-03-01T20:33:04Z</dcterms:created>
  <dcterms:modified xsi:type="dcterms:W3CDTF">2023-03-03T14:25:30Z</dcterms:modified>
</cp:coreProperties>
</file>